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2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A6AE7-2F45-44BD-839E-8D1FC1768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9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67EB-17B9-48C1-BF5B-8A605966AB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9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0AC4-5253-4B2B-845E-8C0A94B9D2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0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D2DB-F780-4729-A214-193826615B7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DB8F-DC8B-47F0-B251-A4E4D59A5A2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24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5715-8251-47CD-89C8-2A8E20651A69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4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3632-F728-448F-A533-121ABC43099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8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4B2F-F0DC-4BF0-9A53-8889A902396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69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FD67-9C2A-4DB5-94AD-A70C3929686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17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BAC8-0D97-4604-9493-7D50210CEE59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11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55EE-4DEB-4B95-8184-83300A354B1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9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80B5B-BBD7-41D7-9D81-56138F8D4C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7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7086-321C-428D-827B-060AAF17068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8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A9C6-E89D-4085-8CAC-138392E8723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27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0300-E302-49AE-B80A-46C34396DB9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8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07BE-323C-4163-A4EC-1C11AD6B49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102C-BB48-4BCC-BB8A-78D6A5D8E4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3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7C1EB-390C-48CA-98C4-9F9CA1520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3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D9919-18E6-4541-9C71-F3CA3BB3F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6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4C32E-6444-4BC1-B15A-E0E4D639D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7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DD34-F4BC-4EF1-9129-2350B2A66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9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9110C-E4EE-4F6A-BF72-B2375F8ABB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4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C5251-AD8C-4F50-AD5E-02920921B6A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2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99DE483-A153-4962-AF64-633087520909}" type="slidenum">
              <a:rPr lang="en-AU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18" Type="http://schemas.microsoft.com/office/2007/relationships/hdphoto" Target="../media/hdphoto8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microsoft.com/office/2007/relationships/hdphoto" Target="../media/hdphoto5.wdp"/><Relationship Id="rId17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www.mariansolidarity.com/wp-content/uploads/2009/12/manger-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21" y="2418908"/>
            <a:ext cx="2179385" cy="16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childrensclassics.com.au/media/ccp0/prodlg/jingle-bell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2425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nyamagazine.com/wp-content/uploads/2009/11/article_xmashop-420x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-1"/>
            <a:ext cx="4000500" cy="27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estivalsadvices.com/wp-content/uploads/2010/10/Christmas-Shopping-for-Men-3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19673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1.masterfile.com/em_w/00/05/60/700-00056032w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9" y="4123917"/>
            <a:ext cx="4021651" cy="273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artridgesnmore.com.au/wp-content/uploads/2011/12/Xma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0"/>
            <a:ext cx="3161234" cy="2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ribalenergies.com.au/wp-content/uploads/christmas-lights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" y="2311665"/>
            <a:ext cx="3183609" cy="213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1.gstatic.com/images?q=tbn:ANd9GcQJxHVqCLD2tSWrEtXbh_Dtx2JcE7605_eRH34qB_bZPXxFJl1b6A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30" y="0"/>
            <a:ext cx="1946769" cy="27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guim.co.uk/sys-images/Guardian/Pix/pictures/2011/12/15/1323967178193/Children-opening-Christma-007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055814"/>
            <a:ext cx="4003178" cy="20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720840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0" cap="none" spc="0" normalizeH="0" baseline="0" noProof="0" dirty="0" smtClean="0">
                <a:ln>
                  <a:noFill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SIMPLY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200" kern="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0" cap="none" spc="0" normalizeH="0" baseline="0" noProof="0" dirty="0" smtClean="0">
                <a:ln>
                  <a:noFill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CHRISTMAS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bs.catholic.or.kr/attbox/bbs/include/readImg.asp?gubun=100&amp;maingroup=2&amp;filenm=02(1397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8511"/>
            <a:ext cx="1051316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412776"/>
            <a:ext cx="9937104" cy="511256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Joy to the World.</a:t>
            </a:r>
            <a:br>
              <a:rPr lang="en-AU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The Lord has come, salvation’s come.</a:t>
            </a:r>
            <a:r>
              <a:rPr lang="en-AU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 </a:t>
            </a:r>
            <a:r>
              <a:rPr lang="en-AU" sz="3600" dirty="0" smtClean="0">
                <a:latin typeface="Arial"/>
                <a:ea typeface="Times New Roman"/>
              </a:rPr>
              <a:t>                                                               </a:t>
            </a:r>
            <a:r>
              <a:rPr lang="en-AU" sz="2800" dirty="0">
                <a:ea typeface="Times New Roman"/>
              </a:rPr>
              <a:t/>
            </a:r>
            <a:br>
              <a:rPr lang="en-AU" sz="2800" dirty="0">
                <a:ea typeface="Times New Roman"/>
              </a:rPr>
            </a:br>
            <a:endParaRPr lang="en-A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inmagine.com/400nwm/designpics/dpic025/dp17808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436806" cy="69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445" y="1412776"/>
            <a:ext cx="9468544" cy="511256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Simply Christmas</a:t>
            </a:r>
            <a:r>
              <a:rPr lang="en-AU" sz="2800" dirty="0" smtClean="0">
                <a:latin typeface="Arial"/>
                <a:ea typeface="Times New Roman"/>
              </a:rPr>
              <a:t>                                                               </a:t>
            </a:r>
            <a:r>
              <a:rPr lang="en-AU" sz="2800" dirty="0">
                <a:ea typeface="Times New Roman"/>
              </a:rPr>
              <a:t/>
            </a:r>
            <a:br>
              <a:rPr lang="en-AU" sz="2800" dirty="0">
                <a:ea typeface="Times New Roman"/>
              </a:rPr>
            </a:br>
            <a:endParaRPr lang="en-A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ppy Santa with a group of Christmas kids - isolated over white  Stock Photo - 1647175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97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8520" y="3212976"/>
            <a:ext cx="9361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Jingle bells, carol singing, Christmas time;</a:t>
            </a:r>
            <a:endParaRPr lang="en-A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AU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Santa with the children all waiting in line;</a:t>
            </a:r>
            <a:endParaRPr lang="en-A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AU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Happy smiles and excited eyes.</a:t>
            </a:r>
            <a:endParaRPr lang="en-A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AU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 </a:t>
            </a:r>
            <a:endParaRPr lang="en-A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AU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But that’s not Christmas.</a:t>
            </a:r>
            <a:endParaRPr lang="en-A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AU" sz="3600" dirty="0">
                <a:ea typeface="Times New Roman"/>
              </a:rPr>
              <a:t> </a:t>
            </a:r>
            <a:endParaRPr lang="en-A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07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eteyandpetunia.com/XmasTree/Trees/15f5ao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82"/>
            <a:ext cx="7704856" cy="84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2551837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Decorations sparkling on the Christmas tree;</a:t>
            </a:r>
            <a:endParaRPr lang="en-AU" sz="36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AU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Pretty lights twinkling all down the street;</a:t>
            </a:r>
            <a:endParaRPr lang="en-AU" sz="36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AU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Spending lots of time with the family.</a:t>
            </a:r>
            <a:endParaRPr lang="en-AU" sz="36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AU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 </a:t>
            </a:r>
            <a:endParaRPr lang="en-AU" sz="36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AU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But that’s not Christmas.</a:t>
            </a:r>
            <a:endParaRPr lang="en-AU" sz="36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57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inmagine.com/400nwm/designpics/dpic025/dp17808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436806" cy="69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445" y="1412776"/>
            <a:ext cx="9468544" cy="511256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Don’t </a:t>
            </a: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forget about Jesus, </a:t>
            </a: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the </a:t>
            </a: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Saviour born today.</a:t>
            </a: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/>
            </a:r>
            <a:b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</a:b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Without the love of Jesus </a:t>
            </a: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everything </a:t>
            </a: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else </a:t>
            </a: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 just fades away</a:t>
            </a:r>
            <a:b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… </a:t>
            </a: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fades </a:t>
            </a: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away</a:t>
            </a:r>
            <a:b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…</a:t>
            </a: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fades away </a:t>
            </a:r>
            <a:r>
              <a:rPr lang="en-AU" sz="2800" dirty="0">
                <a:latin typeface="Arial"/>
                <a:ea typeface="Times New Roman"/>
              </a:rPr>
              <a:t>                                                               </a:t>
            </a:r>
            <a:r>
              <a:rPr lang="en-AU" sz="2800" dirty="0">
                <a:ea typeface="Times New Roman"/>
              </a:rPr>
              <a:t/>
            </a:r>
            <a:br>
              <a:rPr lang="en-AU" sz="2800" dirty="0">
                <a:ea typeface="Times New Roman"/>
              </a:rPr>
            </a:br>
            <a:endParaRPr lang="en-A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orrolicious.com/wp-content/uploads/2012/12/iStock_000013838726Smal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1148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AU" sz="36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Opening the presents on Christmas night;</a:t>
            </a:r>
            <a:endParaRPr lang="en-AU" sz="36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sz="36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Different shapes and sizes in colours so bright;</a:t>
            </a:r>
            <a:endParaRPr lang="en-AU" sz="36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sz="36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Lots of surprises make you feel alright.</a:t>
            </a:r>
            <a:endParaRPr lang="en-AU" sz="36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sz="36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 </a:t>
            </a:r>
            <a:endParaRPr lang="en-AU" sz="36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sz="36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But that’s not Christmas.</a:t>
            </a:r>
            <a:endParaRPr lang="en-AU" sz="36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4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times.co.uk/tto/multimedia/archive/00093/t2-christmas-dinner_93008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6351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1200"/>
            <a:ext cx="8784976" cy="41148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AU" sz="36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A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Sitting </a:t>
            </a:r>
            <a:r>
              <a:rPr lang="en-AU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‘round the table with the family;</a:t>
            </a:r>
            <a:endParaRPr lang="en-A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Eating and drinking and celebrating;</a:t>
            </a:r>
            <a:endParaRPr lang="en-A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It’s nice to be together by the Christmas tree</a:t>
            </a:r>
            <a:r>
              <a:rPr lang="en-A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A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But that’s not Christmas</a:t>
            </a:r>
            <a:endParaRPr lang="en-AU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84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inmagine.com/400nwm/designpics/dpic025/dp17808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436806" cy="69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445" y="1412776"/>
            <a:ext cx="9468544" cy="511256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Don’t </a:t>
            </a: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forget about Jesus, </a:t>
            </a: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the </a:t>
            </a: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Saviour born today.</a:t>
            </a: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/>
            </a:r>
            <a:b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</a:b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Without the love of Jesus </a:t>
            </a: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everything </a:t>
            </a: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else </a:t>
            </a: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 just fades away</a:t>
            </a:r>
            <a:b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… </a:t>
            </a: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fades </a:t>
            </a: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away</a:t>
            </a:r>
            <a:b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…</a:t>
            </a:r>
            <a:r>
              <a:rPr lang="en-AU" sz="3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fades away </a:t>
            </a:r>
            <a:r>
              <a:rPr lang="en-AU" sz="2800" dirty="0">
                <a:latin typeface="Arial"/>
                <a:ea typeface="Times New Roman"/>
              </a:rPr>
              <a:t>                                                               </a:t>
            </a:r>
            <a:r>
              <a:rPr lang="en-AU" sz="2800" dirty="0">
                <a:ea typeface="Times New Roman"/>
              </a:rPr>
              <a:t/>
            </a:r>
            <a:br>
              <a:rPr lang="en-AU" sz="2800" dirty="0">
                <a:ea typeface="Times New Roman"/>
              </a:rPr>
            </a:br>
            <a:endParaRPr lang="en-A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learningwithlinden.co.uk/images/detailed/1/Christmas_nativity_stable_background_-_smal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756025"/>
            <a:ext cx="9376357" cy="107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78" y="404664"/>
            <a:ext cx="8640960" cy="41148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AU" sz="3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Dirty little stable in a faraway town;</a:t>
            </a:r>
            <a:endParaRPr lang="en-AU" sz="36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sz="3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Animals moving with a shuffling sound;</a:t>
            </a:r>
            <a:endParaRPr lang="en-AU" sz="36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sz="3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A strange, strange place for God to be found.</a:t>
            </a:r>
            <a:endParaRPr lang="en-AU" sz="36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12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inmagine.com/400nwm/designpics/dpic025/dp17808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436806" cy="69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4733" y="764704"/>
            <a:ext cx="10081120" cy="511256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Lying in a manger in the dead of the night </a:t>
            </a:r>
            <a:r>
              <a:rPr lang="en-AU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/>
            </a:r>
            <a:br>
              <a:rPr lang="en-AU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</a:br>
            <a:r>
              <a:rPr lang="en-AU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a tiny baby blinking in the pale moonlight;</a:t>
            </a:r>
            <a:r>
              <a:rPr lang="en-AU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/>
            </a:r>
            <a:br>
              <a:rPr lang="en-AU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</a:br>
            <a:r>
              <a:rPr lang="en-AU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God’s own Son sent to make things right</a:t>
            </a:r>
            <a:r>
              <a:rPr lang="en-AU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.</a:t>
            </a:r>
            <a:br>
              <a:rPr lang="en-AU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Simply Christmas, Simply Christmas</a:t>
            </a:r>
            <a:br>
              <a:rPr lang="en-AU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Simply Christmas, Simply Christmas</a:t>
            </a:r>
            <a:r>
              <a:rPr lang="en-AU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/>
            </a:r>
            <a:br>
              <a:rPr lang="en-AU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</a:br>
            <a:r>
              <a:rPr lang="en-AU" sz="36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/>
            </a:r>
            <a:br>
              <a:rPr lang="en-AU" sz="36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</a:br>
            <a:endParaRPr lang="en-AU" sz="36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CC66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0000"/>
        </a:accent2>
        <a:accent3>
          <a:srgbClr val="FFE2B8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128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2_Default Design</vt:lpstr>
      <vt:lpstr>4_Default Design</vt:lpstr>
      <vt:lpstr>PowerPoint Presentation</vt:lpstr>
      <vt:lpstr>PowerPoint Presentation</vt:lpstr>
      <vt:lpstr>PowerPoint Presentation</vt:lpstr>
      <vt:lpstr>  Don’t forget about Jesus,  the Saviour born today. Without the love of Jesus  everything else  just fades away … fades away …fades away                                                                 </vt:lpstr>
      <vt:lpstr>PowerPoint Presentation</vt:lpstr>
      <vt:lpstr>PowerPoint Presentation</vt:lpstr>
      <vt:lpstr>  Don’t forget about Jesus,  the Saviour born today. Without the love of Jesus  everything else  just fades away … fades away …fades away                                                                 </vt:lpstr>
      <vt:lpstr>PowerPoint Presentation</vt:lpstr>
      <vt:lpstr>  Lying in a manger in the dead of the night  a tiny baby blinking in the pale moonlight; God’s own Son sent to make things right.  Simply Christmas, Simply Christmas Simply Christmas, Simply Christmas  </vt:lpstr>
      <vt:lpstr>  Joy to the World. The Lord has come, salvation’s come.                                                                 </vt:lpstr>
      <vt:lpstr>  Simply Christmas                                                                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Christopher</cp:lastModifiedBy>
  <cp:revision>18</cp:revision>
  <dcterms:created xsi:type="dcterms:W3CDTF">2013-03-22T12:47:47Z</dcterms:created>
  <dcterms:modified xsi:type="dcterms:W3CDTF">2013-03-30T07:23:44Z</dcterms:modified>
</cp:coreProperties>
</file>